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0" r:id="rId3"/>
    <p:sldId id="257" r:id="rId4"/>
    <p:sldId id="261" r:id="rId5"/>
    <p:sldId id="263"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469" autoAdjust="0"/>
    <p:restoredTop sz="94660"/>
  </p:normalViewPr>
  <p:slideViewPr>
    <p:cSldViewPr snapToGrid="0" snapToObjects="1">
      <p:cViewPr>
        <p:scale>
          <a:sx n="100" d="100"/>
          <a:sy n="100" d="100"/>
        </p:scale>
        <p:origin x="-3112" y="-99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printerSettings" Target="printerSettings/printerSettings1.bin"/><Relationship Id="rId8" Type="http://schemas.openxmlformats.org/officeDocument/2006/relationships/presProps" Target="presProps.xml"/><Relationship Id="rId9" Type="http://schemas.openxmlformats.org/officeDocument/2006/relationships/viewProps" Target="viewProps.xml"/><Relationship Id="rId10" Type="http://schemas.openxmlformats.org/officeDocument/2006/relationships/theme" Target="theme/theme1.xml"/><Relationship Id="rId11"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BFECD78-3C8E-49F2-8FAB-59489D168ABB}" type="datetimeFigureOut">
              <a:rPr lang="en-US" smtClean="0"/>
              <a:t>6/22/17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19466319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BFECD78-3C8E-49F2-8FAB-59489D168ABB}" type="datetimeFigureOut">
              <a:rPr lang="en-US" smtClean="0"/>
              <a:t>6/22/17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35136554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BFECD78-3C8E-49F2-8FAB-59489D168ABB}" type="datetimeFigureOut">
              <a:rPr lang="en-US" smtClean="0"/>
              <a:t>6/22/17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36414816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BFECD78-3C8E-49F2-8FAB-59489D168ABB}" type="datetimeFigureOut">
              <a:rPr lang="en-US" smtClean="0"/>
              <a:t>6/22/17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14605748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BFECD78-3C8E-49F2-8FAB-59489D168ABB}" type="datetimeFigureOut">
              <a:rPr lang="en-US" smtClean="0"/>
              <a:t>6/22/17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32632198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BFECD78-3C8E-49F2-8FAB-59489D168ABB}" type="datetimeFigureOut">
              <a:rPr lang="en-US" smtClean="0"/>
              <a:t>6/22/17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4666432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BFECD78-3C8E-49F2-8FAB-59489D168ABB}" type="datetimeFigureOut">
              <a:rPr lang="en-US" smtClean="0"/>
              <a:t>6/22/17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7520623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BFECD78-3C8E-49F2-8FAB-59489D168ABB}" type="datetimeFigureOut">
              <a:rPr lang="en-US" smtClean="0"/>
              <a:t>6/22/17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40766093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BFECD78-3C8E-49F2-8FAB-59489D168ABB}" type="datetimeFigureOut">
              <a:rPr lang="en-US" smtClean="0"/>
              <a:t>6/22/17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6833820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BFECD78-3C8E-49F2-8FAB-59489D168ABB}" type="datetimeFigureOut">
              <a:rPr lang="en-US" smtClean="0"/>
              <a:t>6/22/17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24925939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BFECD78-3C8E-49F2-8FAB-59489D168ABB}" type="datetimeFigureOut">
              <a:rPr lang="en-US" smtClean="0"/>
              <a:t>6/22/17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279071837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BFECD78-3C8E-49F2-8FAB-59489D168ABB}" type="datetimeFigureOut">
              <a:rPr lang="en-US" smtClean="0"/>
              <a:t>6/22/17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FB56013-B943-42BA-886F-6F9D4EB85E9D}" type="slidenum">
              <a:rPr lang="en-US" smtClean="0"/>
              <a:t>‹#›</a:t>
            </a:fld>
            <a:endParaRPr lang="en-US"/>
          </a:p>
        </p:txBody>
      </p:sp>
    </p:spTree>
    <p:extLst>
      <p:ext uri="{BB962C8B-B14F-4D97-AF65-F5344CB8AC3E}">
        <p14:creationId xmlns:p14="http://schemas.microsoft.com/office/powerpoint/2010/main" val="327982205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 Id="rId3" Type="http://schemas.openxmlformats.org/officeDocument/2006/relationships/image" Target="../media/image3.e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 Id="rId3" Type="http://schemas.openxmlformats.org/officeDocument/2006/relationships/image" Target="../media/image4.e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 Id="rId3" Type="http://schemas.openxmlformats.org/officeDocument/2006/relationships/image" Target="../media/image5.e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300131" y="6299095"/>
            <a:ext cx="543739" cy="369332"/>
          </a:xfrm>
          <a:prstGeom prst="rect">
            <a:avLst/>
          </a:prstGeom>
        </p:spPr>
        <p:txBody>
          <a:bodyPr wrap="none">
            <a:spAutoFit/>
          </a:bodyPr>
          <a:lstStyle/>
          <a:p>
            <a:pPr algn="ctr"/>
            <a:r>
              <a:rPr lang="en-US" b="1" dirty="0" smtClean="0">
                <a:solidFill>
                  <a:schemeClr val="tx1">
                    <a:lumMod val="75000"/>
                    <a:lumOff val="25000"/>
                  </a:schemeClr>
                </a:solidFill>
              </a:rPr>
              <a:t>ESV</a:t>
            </a:r>
            <a:endParaRPr lang="en-US" dirty="0"/>
          </a:p>
        </p:txBody>
      </p:sp>
      <p:pic>
        <p:nvPicPr>
          <p:cNvPr id="5" name="Picture 4" descr="1.4_Logic_Title.psd"/>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30972142"/>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1.4_Logic_Flat.psd"/>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TextBox 4"/>
          <p:cNvSpPr txBox="1"/>
          <p:nvPr/>
        </p:nvSpPr>
        <p:spPr>
          <a:xfrm>
            <a:off x="1371600" y="2264006"/>
            <a:ext cx="6455833" cy="3785650"/>
          </a:xfrm>
          <a:prstGeom prst="rect">
            <a:avLst/>
          </a:prstGeom>
          <a:noFill/>
        </p:spPr>
        <p:txBody>
          <a:bodyPr wrap="square" rtlCol="0">
            <a:spAutoFit/>
          </a:bodyPr>
          <a:lstStyle/>
          <a:p>
            <a:pPr algn="ctr"/>
            <a:r>
              <a:rPr lang="en-US" sz="4000" i="1" baseline="30000" dirty="0">
                <a:solidFill>
                  <a:schemeClr val="bg1"/>
                </a:solidFill>
              </a:rPr>
              <a:t>That we henceforth be no more children, tossed to and fro, and carried about with every wind of doctrine, by the sleight of men, and cunning craftiness, whereby they lie in wait to deceive; but speaking the truth in love, may grow up into Him in all things, which is the head, even Christ.</a:t>
            </a:r>
          </a:p>
          <a:p>
            <a:pPr algn="ctr"/>
            <a:r>
              <a:rPr lang="en-US" sz="4000" i="1" baseline="30000" dirty="0" smtClean="0">
                <a:solidFill>
                  <a:schemeClr val="bg1"/>
                </a:solidFill>
              </a:rPr>
              <a:t/>
            </a:r>
            <a:br>
              <a:rPr lang="en-US" sz="4000" i="1" baseline="30000" dirty="0" smtClean="0">
                <a:solidFill>
                  <a:schemeClr val="bg1"/>
                </a:solidFill>
              </a:rPr>
            </a:br>
            <a:r>
              <a:rPr lang="en-US" sz="4000" b="1" baseline="30000" dirty="0" smtClean="0">
                <a:solidFill>
                  <a:schemeClr val="bg1"/>
                </a:solidFill>
              </a:rPr>
              <a:t>Ephesians 4:14-15</a:t>
            </a:r>
            <a:endParaRPr lang="en-US" sz="4000" b="1" baseline="30000" dirty="0">
              <a:solidFill>
                <a:schemeClr val="bg1"/>
              </a:solidFill>
            </a:endParaRPr>
          </a:p>
        </p:txBody>
      </p:sp>
      <p:sp>
        <p:nvSpPr>
          <p:cNvPr id="3" name="Rectangle 2"/>
          <p:cNvSpPr/>
          <p:nvPr/>
        </p:nvSpPr>
        <p:spPr>
          <a:xfrm>
            <a:off x="4370045" y="6299095"/>
            <a:ext cx="530915" cy="369332"/>
          </a:xfrm>
          <a:prstGeom prst="rect">
            <a:avLst/>
          </a:prstGeom>
        </p:spPr>
        <p:txBody>
          <a:bodyPr wrap="none">
            <a:spAutoFit/>
          </a:bodyPr>
          <a:lstStyle/>
          <a:p>
            <a:pPr algn="ctr"/>
            <a:r>
              <a:rPr lang="en-US" b="1" dirty="0" smtClean="0">
                <a:solidFill>
                  <a:schemeClr val="bg1">
                    <a:lumMod val="95000"/>
                  </a:schemeClr>
                </a:solidFill>
              </a:rPr>
              <a:t>KJV</a:t>
            </a:r>
            <a:endParaRPr lang="en-US" dirty="0">
              <a:solidFill>
                <a:schemeClr val="bg1">
                  <a:lumMod val="95000"/>
                </a:schemeClr>
              </a:solidFill>
            </a:endParaRPr>
          </a:p>
        </p:txBody>
      </p:sp>
      <p:pic>
        <p:nvPicPr>
          <p:cNvPr id="11" name="Picture 10" descr="LG Core Verse-white.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37615" y="843280"/>
            <a:ext cx="5125519" cy="590211"/>
          </a:xfrm>
          <a:prstGeom prst="rect">
            <a:avLst/>
          </a:prstGeom>
        </p:spPr>
      </p:pic>
    </p:spTree>
    <p:extLst>
      <p:ext uri="{BB962C8B-B14F-4D97-AF65-F5344CB8AC3E}">
        <p14:creationId xmlns:p14="http://schemas.microsoft.com/office/powerpoint/2010/main" val="3445048161"/>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1.4_Logic_Flat.psd"/>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6" name="Picture 5" descr="Misconception.ai"/>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8439" y="526449"/>
            <a:ext cx="7140123" cy="1245803"/>
          </a:xfrm>
          <a:prstGeom prst="rect">
            <a:avLst/>
          </a:prstGeom>
        </p:spPr>
      </p:pic>
      <p:sp>
        <p:nvSpPr>
          <p:cNvPr id="8" name="TextBox 7"/>
          <p:cNvSpPr txBox="1"/>
          <p:nvPr/>
        </p:nvSpPr>
        <p:spPr>
          <a:xfrm>
            <a:off x="1598838" y="3135172"/>
            <a:ext cx="5881462" cy="1569660"/>
          </a:xfrm>
          <a:prstGeom prst="rect">
            <a:avLst/>
          </a:prstGeom>
          <a:noFill/>
        </p:spPr>
        <p:txBody>
          <a:bodyPr wrap="square" rtlCol="0">
            <a:spAutoFit/>
          </a:bodyPr>
          <a:lstStyle/>
          <a:p>
            <a:pPr algn="ctr"/>
            <a:r>
              <a:rPr lang="en-US" sz="7200" baseline="30000" dirty="0">
                <a:solidFill>
                  <a:schemeClr val="bg1"/>
                </a:solidFill>
              </a:rPr>
              <a:t>Logic is not essential in the search for truth.</a:t>
            </a:r>
          </a:p>
        </p:txBody>
      </p:sp>
      <p:sp>
        <p:nvSpPr>
          <p:cNvPr id="5" name="Rectangle 4"/>
          <p:cNvSpPr/>
          <p:nvPr/>
        </p:nvSpPr>
        <p:spPr>
          <a:xfrm>
            <a:off x="4306545" y="6299095"/>
            <a:ext cx="530915" cy="369332"/>
          </a:xfrm>
          <a:prstGeom prst="rect">
            <a:avLst/>
          </a:prstGeom>
        </p:spPr>
        <p:txBody>
          <a:bodyPr wrap="none">
            <a:spAutoFit/>
          </a:bodyPr>
          <a:lstStyle/>
          <a:p>
            <a:pPr algn="ctr"/>
            <a:r>
              <a:rPr lang="en-US" b="1" dirty="0" smtClean="0">
                <a:solidFill>
                  <a:schemeClr val="bg1"/>
                </a:solidFill>
              </a:rPr>
              <a:t>KJV</a:t>
            </a:r>
            <a:endParaRPr lang="en-US" dirty="0">
              <a:solidFill>
                <a:schemeClr val="bg1"/>
              </a:solidFill>
            </a:endParaRPr>
          </a:p>
        </p:txBody>
      </p:sp>
    </p:spTree>
    <p:extLst>
      <p:ext uri="{BB962C8B-B14F-4D97-AF65-F5344CB8AC3E}">
        <p14:creationId xmlns:p14="http://schemas.microsoft.com/office/powerpoint/2010/main" val="4202504509"/>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1.4_Logic_Flat.psd"/>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2" name="Picture 1" descr="Illumination.ai"/>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9500" y="526449"/>
            <a:ext cx="7048500" cy="1229817"/>
          </a:xfrm>
          <a:prstGeom prst="rect">
            <a:avLst/>
          </a:prstGeom>
        </p:spPr>
      </p:pic>
      <p:sp>
        <p:nvSpPr>
          <p:cNvPr id="8" name="TextBox 7"/>
          <p:cNvSpPr txBox="1"/>
          <p:nvPr/>
        </p:nvSpPr>
        <p:spPr>
          <a:xfrm>
            <a:off x="1003300" y="3135622"/>
            <a:ext cx="7112001" cy="1569660"/>
          </a:xfrm>
          <a:prstGeom prst="rect">
            <a:avLst/>
          </a:prstGeom>
          <a:noFill/>
        </p:spPr>
        <p:txBody>
          <a:bodyPr wrap="square" rtlCol="0">
            <a:spAutoFit/>
          </a:bodyPr>
          <a:lstStyle/>
          <a:p>
            <a:pPr algn="ctr"/>
            <a:r>
              <a:rPr lang="en-US" sz="7200" baseline="30000" dirty="0" smtClean="0">
                <a:solidFill>
                  <a:srgbClr val="FFFFFF"/>
                </a:solidFill>
              </a:rPr>
              <a:t>Logic </a:t>
            </a:r>
            <a:r>
              <a:rPr lang="en-US" sz="7200" baseline="30000" dirty="0">
                <a:solidFill>
                  <a:srgbClr val="FFFFFF"/>
                </a:solidFill>
              </a:rPr>
              <a:t>is a vital tool in the search for truth.</a:t>
            </a:r>
          </a:p>
        </p:txBody>
      </p:sp>
      <p:sp>
        <p:nvSpPr>
          <p:cNvPr id="5" name="Rectangle 4"/>
          <p:cNvSpPr/>
          <p:nvPr/>
        </p:nvSpPr>
        <p:spPr>
          <a:xfrm>
            <a:off x="4306545" y="6299095"/>
            <a:ext cx="530915" cy="369332"/>
          </a:xfrm>
          <a:prstGeom prst="rect">
            <a:avLst/>
          </a:prstGeom>
        </p:spPr>
        <p:txBody>
          <a:bodyPr wrap="none">
            <a:spAutoFit/>
          </a:bodyPr>
          <a:lstStyle/>
          <a:p>
            <a:pPr algn="ctr"/>
            <a:r>
              <a:rPr lang="en-US" b="1" dirty="0" smtClean="0">
                <a:solidFill>
                  <a:schemeClr val="bg1"/>
                </a:solidFill>
              </a:rPr>
              <a:t>KJV</a:t>
            </a:r>
            <a:endParaRPr lang="en-US" dirty="0">
              <a:solidFill>
                <a:schemeClr val="bg1"/>
              </a:solidFill>
            </a:endParaRPr>
          </a:p>
        </p:txBody>
      </p:sp>
    </p:spTree>
    <p:extLst>
      <p:ext uri="{BB962C8B-B14F-4D97-AF65-F5344CB8AC3E}">
        <p14:creationId xmlns:p14="http://schemas.microsoft.com/office/powerpoint/2010/main" val="2458135253"/>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1.4_Logic_Flat.psd"/>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TextBox 4"/>
          <p:cNvSpPr txBox="1"/>
          <p:nvPr/>
        </p:nvSpPr>
        <p:spPr>
          <a:xfrm>
            <a:off x="647700" y="391889"/>
            <a:ext cx="7924800" cy="5262980"/>
          </a:xfrm>
          <a:prstGeom prst="rect">
            <a:avLst/>
          </a:prstGeom>
          <a:noFill/>
        </p:spPr>
        <p:txBody>
          <a:bodyPr wrap="square" rtlCol="0">
            <a:spAutoFit/>
          </a:bodyPr>
          <a:lstStyle/>
          <a:p>
            <a:pPr algn="ctr"/>
            <a:r>
              <a:rPr lang="en-US" sz="6000" dirty="0" smtClean="0">
                <a:solidFill>
                  <a:schemeClr val="bg1"/>
                </a:solidFill>
              </a:rPr>
              <a:t>TEMPLATE</a:t>
            </a:r>
          </a:p>
          <a:p>
            <a:pPr algn="ctr"/>
            <a:endParaRPr lang="en-US" sz="6000" dirty="0" smtClean="0">
              <a:solidFill>
                <a:schemeClr val="bg1"/>
              </a:solidFill>
            </a:endParaRPr>
          </a:p>
          <a:p>
            <a:r>
              <a:rPr lang="en-US" sz="3600" dirty="0" smtClean="0">
                <a:solidFill>
                  <a:schemeClr val="bg1"/>
                </a:solidFill>
              </a:rPr>
              <a:t>•</a:t>
            </a:r>
          </a:p>
          <a:p>
            <a:endParaRPr lang="en-US" sz="3600" dirty="0" smtClean="0">
              <a:solidFill>
                <a:schemeClr val="bg1"/>
              </a:solidFill>
            </a:endParaRPr>
          </a:p>
          <a:p>
            <a:r>
              <a:rPr lang="en-US" sz="3600" dirty="0" smtClean="0">
                <a:solidFill>
                  <a:schemeClr val="bg1"/>
                </a:solidFill>
              </a:rPr>
              <a:t>•</a:t>
            </a:r>
          </a:p>
          <a:p>
            <a:endParaRPr lang="en-US" sz="3600" dirty="0" smtClean="0">
              <a:solidFill>
                <a:schemeClr val="bg1"/>
              </a:solidFill>
            </a:endParaRPr>
          </a:p>
          <a:p>
            <a:r>
              <a:rPr lang="en-US" sz="3600" dirty="0">
                <a:solidFill>
                  <a:schemeClr val="bg1"/>
                </a:solidFill>
              </a:rPr>
              <a:t>•</a:t>
            </a:r>
          </a:p>
          <a:p>
            <a:pPr algn="ctr"/>
            <a:endParaRPr lang="en-US" sz="3600" dirty="0">
              <a:solidFill>
                <a:schemeClr val="bg1"/>
              </a:solidFill>
            </a:endParaRPr>
          </a:p>
        </p:txBody>
      </p:sp>
      <p:sp>
        <p:nvSpPr>
          <p:cNvPr id="6" name="Rectangle 5"/>
          <p:cNvSpPr/>
          <p:nvPr/>
        </p:nvSpPr>
        <p:spPr>
          <a:xfrm>
            <a:off x="4306545" y="6299095"/>
            <a:ext cx="530915" cy="369332"/>
          </a:xfrm>
          <a:prstGeom prst="rect">
            <a:avLst/>
          </a:prstGeom>
        </p:spPr>
        <p:txBody>
          <a:bodyPr wrap="none">
            <a:spAutoFit/>
          </a:bodyPr>
          <a:lstStyle/>
          <a:p>
            <a:pPr algn="ctr"/>
            <a:r>
              <a:rPr lang="en-US" b="1" dirty="0" smtClean="0">
                <a:solidFill>
                  <a:schemeClr val="bg1"/>
                </a:solidFill>
              </a:rPr>
              <a:t>KJV</a:t>
            </a:r>
            <a:endParaRPr lang="en-US" dirty="0">
              <a:solidFill>
                <a:schemeClr val="bg1"/>
              </a:solidFill>
            </a:endParaRPr>
          </a:p>
        </p:txBody>
      </p:sp>
    </p:spTree>
    <p:extLst>
      <p:ext uri="{BB962C8B-B14F-4D97-AF65-F5344CB8AC3E}">
        <p14:creationId xmlns:p14="http://schemas.microsoft.com/office/powerpoint/2010/main" val="170901132"/>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266</TotalTime>
  <Words>94</Words>
  <Application>Microsoft Macintosh PowerPoint</Application>
  <PresentationFormat>On-screen Show (4:3)</PresentationFormat>
  <Paragraphs>16</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Awana Employee</dc:creator>
  <cp:lastModifiedBy>Kasey</cp:lastModifiedBy>
  <cp:revision>35</cp:revision>
  <dcterms:created xsi:type="dcterms:W3CDTF">2016-02-22T20:02:15Z</dcterms:created>
  <dcterms:modified xsi:type="dcterms:W3CDTF">2017-06-22T13:40:35Z</dcterms:modified>
</cp:coreProperties>
</file>